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31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31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81649-E465-42B5-9EB3-3EE649C00A07}" type="datetimeFigureOut">
              <a:rPr lang="en-IN" smtClean="0"/>
              <a:pPr/>
              <a:t>04-10-2019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801B8-5E14-4BC8-B99E-B7664847229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28079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801B8-5E14-4BC8-B99E-B76648472299}" type="slidenum">
              <a:rPr lang="en-IN" smtClean="0"/>
              <a:pPr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7256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92DBE-FCE7-4A07-A8A2-A66DEC0FE831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8F1B6-B75C-4AD3-85B9-EE17B11B0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2900A9CF-8DA2-4B06-AB43-648385F28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251" y="76200"/>
            <a:ext cx="8811349" cy="6477000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xmlns="" id="{497656AE-2A51-4061-A024-52C24B9F096D}"/>
              </a:ext>
            </a:extLst>
          </p:cNvPr>
          <p:cNvSpPr txBox="1">
            <a:spLocks/>
          </p:cNvSpPr>
          <p:nvPr/>
        </p:nvSpPr>
        <p:spPr>
          <a:xfrm>
            <a:off x="228599" y="533400"/>
            <a:ext cx="8763001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</a:t>
            </a:r>
            <a:r>
              <a:rPr lang="en-IN" sz="3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தன்ம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ை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</a:t>
            </a:r>
            <a:r>
              <a:rPr lang="en-IN" sz="3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ரு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IN" sz="3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்தாள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ர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</a:t>
            </a:r>
            <a:r>
              <a:rPr lang="en-IN" sz="3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ளுக்க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ா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ன 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ூ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 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</a:t>
            </a:r>
            <a:r>
              <a:rPr lang="en-IN" sz="3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றிவிய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 </a:t>
            </a:r>
            <a:r>
              <a:rPr lang="en-IN" sz="3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ி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ற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r>
              <a:rPr lang="en-IN" sz="3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</a:t>
            </a:r>
            <a:endParaRPr lang="en-IN" sz="32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IN" sz="32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</a:t>
            </a:r>
            <a:r>
              <a:rPr lang="en-IN" sz="3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குப்ப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</a:t>
            </a:r>
            <a:r>
              <a:rPr lang="en-IN" sz="32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3,4,&amp; 5</a:t>
            </a:r>
            <a:endParaRPr lang="en-IN" sz="32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IN" sz="32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ருவ</a:t>
            </a:r>
            <a:r>
              <a:rPr lang="ta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</a:t>
            </a:r>
            <a: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்: 2</a:t>
            </a:r>
            <a:br>
              <a:rPr lang="en-IN" sz="3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32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31210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2316162"/>
          </a:xfrm>
        </p:spPr>
        <p:txBody>
          <a:bodyPr>
            <a:normAutofit/>
          </a:bodyPr>
          <a:lstStyle/>
          <a:p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ிய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ப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ா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டப்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்தக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்தின்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சிற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 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பண்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ுகள்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ாம்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எழு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ுவ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ோ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!</a:t>
            </a:r>
            <a:b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ாடு</a:t>
            </a:r>
            <a:endParaRPr lang="en-US" sz="3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96CA13D3-F30F-49C9-B2E4-E082EAF6F1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" y="2149808"/>
            <a:ext cx="9067800" cy="4454769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9737AE17-43D0-4017-A9E9-0202A2672D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" y="1311200"/>
            <a:ext cx="8991600" cy="5394400"/>
          </a:xfr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568E4FC7-59BA-46A7-8215-AE7EE310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33680"/>
            <a:ext cx="8229600" cy="2316162"/>
          </a:xfrm>
        </p:spPr>
        <p:txBody>
          <a:bodyPr>
            <a:normAutofit/>
          </a:bodyPr>
          <a:lstStyle/>
          <a:p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்தக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்தின்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சிற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 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பண்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ுகள்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ிந்தி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்தல்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ாம்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அ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ற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ிந்து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ொள்வ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ோ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3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32505C25-1361-41DE-8DEE-E7A1651E97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1" y="1295400"/>
            <a:ext cx="8476826" cy="1828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052A6D6-8BEB-4CFB-8E93-70C5D85EDC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1" y="2971800"/>
            <a:ext cx="8476825" cy="370851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xmlns="" id="{35CB8BF1-087B-4746-B995-B17AD389E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981200"/>
          </a:xfrm>
        </p:spPr>
        <p:txBody>
          <a:bodyPr>
            <a:normAutofit/>
          </a:bodyPr>
          <a:lstStyle/>
          <a:p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கலைச்ச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ொ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ற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கள்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ீ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ள</a:t>
            </a:r>
            <a:r>
              <a:rPr lang="ta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r>
              <a:rPr lang="en-IN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</a:t>
            </a:r>
            <a: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IN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3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389E31EF-3ED0-4393-8139-8BDE8E21FE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1" y="838200"/>
            <a:ext cx="8763000" cy="5867400"/>
          </a:xfr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C083E9E5-B69D-403A-822C-C17F2318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IN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</a:t>
            </a:r>
            <a:r>
              <a:rPr lang="ta-IN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IN" sz="36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ிப்ப</a:t>
            </a:r>
            <a:r>
              <a:rPr lang="ta-IN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ீ</a:t>
            </a:r>
            <a:r>
              <a:rPr lang="en-IN" sz="36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டு</a:t>
            </a:r>
            <a:endParaRPr lang="en-US" sz="3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497E1E76-91E3-4413-8E10-B473C7BD84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85800"/>
            <a:ext cx="8839200" cy="6120673"/>
          </a:xfr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xmlns="" id="{0BE37FB1-C97E-4718-8CA4-4DACF9240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066800"/>
          </a:xfrm>
        </p:spPr>
        <p:txBody>
          <a:bodyPr>
            <a:normAutofit/>
          </a:bodyPr>
          <a:lstStyle/>
          <a:p>
            <a:r>
              <a:rPr lang="en-IN" sz="36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</a:t>
            </a:r>
            <a:r>
              <a:rPr lang="ta-IN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</a:t>
            </a:r>
            <a:r>
              <a:rPr lang="en-IN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 </a:t>
            </a:r>
            <a:r>
              <a:rPr lang="en-IN" sz="36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திட்ட</a:t>
            </a:r>
            <a:r>
              <a:rPr lang="ta-IN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</a:t>
            </a:r>
            <a:r>
              <a:rPr lang="en-IN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்</a:t>
            </a:r>
            <a:endParaRPr lang="en-US" sz="3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ECD167E5-9D85-45B4-BF6D-838D245087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00" r="1451"/>
          <a:stretch/>
        </p:blipFill>
        <p:spPr>
          <a:xfrm>
            <a:off x="228600" y="76200"/>
            <a:ext cx="8763000" cy="666743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83304C-11C1-4FF0-8C24-62F932F43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0" y="2590800"/>
            <a:ext cx="11277600" cy="1905000"/>
          </a:xfrm>
        </p:spPr>
        <p:txBody>
          <a:bodyPr>
            <a:normAutofit/>
          </a:bodyPr>
          <a:lstStyle/>
          <a:p>
            <a:r>
              <a:rPr lang="en-IN" sz="72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நன்ற</a:t>
            </a:r>
            <a:r>
              <a:rPr lang="ta-IN" sz="7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ி</a:t>
            </a:r>
            <a:endParaRPr lang="en-IN" sz="72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92359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53600" y="3436633"/>
            <a:ext cx="3733800" cy="1752600"/>
          </a:xfrm>
        </p:spPr>
        <p:txBody>
          <a:bodyPr/>
          <a:lstStyle/>
          <a:p>
            <a:r>
              <a:rPr lang="en-IN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சமூக</a:t>
            </a:r>
            <a:r>
              <a:rPr lang="en-IN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அ</a:t>
            </a:r>
            <a:r>
              <a:rPr lang="ta-IN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ற</a:t>
            </a:r>
            <a:r>
              <a:rPr lang="en-IN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ிவியல்</a:t>
            </a:r>
            <a:endParaRPr lang="en-IN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ta-IN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</a:t>
            </a:r>
            <a:r>
              <a:rPr lang="en-IN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குப்ப</a:t>
            </a:r>
            <a:r>
              <a:rPr lang="ta-IN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</a:t>
            </a:r>
            <a:r>
              <a:rPr lang="en-IN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3</a:t>
            </a:r>
          </a:p>
          <a:p>
            <a:r>
              <a:rPr lang="en-IN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பர</a:t>
            </a:r>
            <a:r>
              <a:rPr lang="ta-IN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ு</a:t>
            </a:r>
            <a:r>
              <a:rPr lang="en-IN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வம்</a:t>
            </a:r>
            <a:r>
              <a:rPr lang="en-IN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- 2</a:t>
            </a:r>
            <a:endParaRPr lang="en-US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C1A02F9-9DB3-487B-8ACA-0F267343A8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91467"/>
            <a:ext cx="9067800" cy="669033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xmlns="" id="{F31CC5F4-25E4-4D1F-B7DA-D7402EF83D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</a:t>
            </a:r>
            <a:r>
              <a:rPr lang="en-IN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லகு</a:t>
            </a:r>
            <a:r>
              <a:rPr lang="en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1</a:t>
            </a:r>
            <a:br>
              <a:rPr lang="en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4D10B4F8-1045-4A25-97B2-283340C8B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1295400"/>
            <a:ext cx="8610599" cy="5670058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BEC22C7A-8A4E-4F38-8FE1-5C94A97810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94" y="152400"/>
            <a:ext cx="8988605" cy="6546670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</a:t>
            </a:r>
            <a:r>
              <a:rPr lang="en-IN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லகு</a:t>
            </a:r>
            <a:r>
              <a:rPr lang="en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2</a:t>
            </a:r>
            <a:br>
              <a:rPr lang="en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0C10071D-A1FE-4185-825C-F43181D06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1161197"/>
            <a:ext cx="8763000" cy="5704187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BB7C12F6-ABDF-40EB-A465-5B2C5387A5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113" y="76200"/>
            <a:ext cx="8531087" cy="6781800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A3E6BECE-23B5-4436-B767-85A3984BA6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" y="0"/>
            <a:ext cx="9067800" cy="6770062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a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</a:t>
            </a:r>
            <a:r>
              <a:rPr lang="en-IN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லகு</a:t>
            </a:r>
            <a:r>
              <a:rPr lang="en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3</a:t>
            </a:r>
            <a:br>
              <a:rPr lang="en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E1A00872-40FA-4B96-A1D4-06FFB9B40E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1019050"/>
            <a:ext cx="8763000" cy="5569756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</a:t>
            </a:r>
            <a:r>
              <a:rPr lang="en-IN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ாவட்ட</a:t>
            </a:r>
            <a:r>
              <a:rPr lang="en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ஆட்சியரின்</a:t>
            </a:r>
            <a:r>
              <a:rPr lang="en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ப</a:t>
            </a:r>
            <a:r>
              <a:rPr lang="ta-IN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ண</a:t>
            </a:r>
            <a:r>
              <a:rPr lang="en-IN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ிகள்</a:t>
            </a: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6C20317B-B3BE-40C7-A956-6D25F8287E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1243466"/>
            <a:ext cx="8839200" cy="5309734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127</Words>
  <Application>Microsoft Office PowerPoint</Application>
  <PresentationFormat>On-screen Show (4:3)</PresentationFormat>
  <Paragraphs>19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அலகு – 1 </vt:lpstr>
      <vt:lpstr>Slide 4</vt:lpstr>
      <vt:lpstr>அலகு – 2 </vt:lpstr>
      <vt:lpstr>Slide 6</vt:lpstr>
      <vt:lpstr>Slide 7</vt:lpstr>
      <vt:lpstr>அலகு – 3 </vt:lpstr>
      <vt:lpstr>மாவட்ட ஆட்சியரின் பணிகள்</vt:lpstr>
      <vt:lpstr>புதிய பாடப்புத்தகத்தின் சிறப்பு பண்புகள் நாம் எழுதுவோமா! செயல்பாடு</vt:lpstr>
      <vt:lpstr>புத்தகத்தின் சிறப்பு பண்புகள் சிந்தித்தல் நாம் அறிந்து கொள்வோம் </vt:lpstr>
      <vt:lpstr>கலைச்சொற்கள் மீள்பார்வை </vt:lpstr>
      <vt:lpstr>மதிப்பீடு</vt:lpstr>
      <vt:lpstr>செயல் திட்டம்</vt:lpstr>
      <vt:lpstr>நன்றி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SRG TRAINING  NEW TEXT BOOK TERM 2</dc:title>
  <dc:creator>acer</dc:creator>
  <cp:lastModifiedBy>System16</cp:lastModifiedBy>
  <cp:revision>19</cp:revision>
  <dcterms:created xsi:type="dcterms:W3CDTF">2019-09-18T11:15:17Z</dcterms:created>
  <dcterms:modified xsi:type="dcterms:W3CDTF">2019-10-04T11:14:50Z</dcterms:modified>
</cp:coreProperties>
</file>